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71" r:id="rId2"/>
    <p:sldId id="263" r:id="rId3"/>
    <p:sldId id="262" r:id="rId4"/>
    <p:sldId id="267" r:id="rId5"/>
    <p:sldId id="268" r:id="rId6"/>
    <p:sldId id="288" r:id="rId7"/>
    <p:sldId id="285" r:id="rId8"/>
    <p:sldId id="289" r:id="rId9"/>
    <p:sldId id="287" r:id="rId10"/>
    <p:sldId id="284" r:id="rId11"/>
    <p:sldId id="266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2" r:id="rId22"/>
    <p:sldId id="303" r:id="rId23"/>
    <p:sldId id="301" r:id="rId24"/>
    <p:sldId id="265" r:id="rId25"/>
    <p:sldId id="306" r:id="rId26"/>
    <p:sldId id="307" r:id="rId27"/>
    <p:sldId id="299" r:id="rId28"/>
    <p:sldId id="308" r:id="rId29"/>
    <p:sldId id="264" r:id="rId30"/>
    <p:sldId id="304" r:id="rId31"/>
    <p:sldId id="305" r:id="rId32"/>
    <p:sldId id="309" r:id="rId33"/>
    <p:sldId id="310" r:id="rId34"/>
  </p:sldIdLst>
  <p:sldSz cx="12192000" cy="6858000"/>
  <p:notesSz cx="6858000" cy="9144000"/>
  <p:embeddedFontLst>
    <p:embeddedFont>
      <p:font typeface="HY견고딕" panose="02030600000101010101" pitchFamily="18" charset="-127"/>
      <p:regular r:id="rId36"/>
    </p:embeddedFont>
    <p:embeddedFont>
      <p:font typeface="HY헤드라인M" panose="0203060000010101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78887B"/>
    <a:srgbClr val="FFB4C7"/>
    <a:srgbClr val="E659A8"/>
    <a:srgbClr val="FF004A"/>
    <a:srgbClr val="A9B3AB"/>
    <a:srgbClr val="515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6279" autoAdjust="0"/>
  </p:normalViewPr>
  <p:slideViewPr>
    <p:cSldViewPr snapToGrid="0">
      <p:cViewPr varScale="1">
        <p:scale>
          <a:sx n="83" d="100"/>
          <a:sy n="83" d="100"/>
        </p:scale>
        <p:origin x="12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01A34-9ACE-4490-A541-16CDEB625826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3961-3788-4956-80DE-62FDC5FE1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BC211-68B9-5873-42E2-99BF9244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E4DA3-7684-6606-5C13-0A7E913D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6D60E-E3C5-E5B0-C33D-ECCBBB6A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1C0E2-36DE-32A0-BBFB-D79CF92B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7215E-51DA-4778-E0AE-1F9B2678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502E-F688-8D2C-CC91-AA1ADE8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7203D-BBC9-1579-4071-E399585C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3DCE9-73B7-1773-22F5-2CABB28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85194-326C-6830-8F14-E37F6FD2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9848A-60AA-B3A0-63AC-3EE3861C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B4990A-E3D9-274C-C6F3-E6F3E42F0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6451D-B130-230C-5DCE-75AF412E5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F77EE-48B3-C056-93AF-236205D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83A4F-EB7F-CB56-748D-C6763EE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9F9B3-6F94-B908-7370-C48C87A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3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A4494-0F38-B9F0-C807-6578731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4482-9FE8-8C40-7960-0EAD70E8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06B0E-47EC-9D29-4F1A-32B42A3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E9C03-C99E-021E-AA96-2AD2948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8510B-B12D-144C-A919-94A955F6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E684E-7C51-3EA5-8FBC-DE1B3D7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214E4-1151-9986-5226-88D41B22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3017-D7B8-9885-64DC-C0C26CEF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5E20F-ED94-A217-D543-F11B05EC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B32BF-CACC-399D-3518-AC890AD8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5AD22-7F86-2F06-1DE1-ACCC1D4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0CC8-F929-3586-5E74-9C71459B7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4B735-5E7D-178D-BE69-1D7035B8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6528D-8FE0-9B94-F534-2645A845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24408-2505-99C2-2168-60B40AAA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95AAB-1A11-2587-191F-E934201B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9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5FB1-1ED5-2884-1A39-B2443F51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9C9DF-56BD-C2E8-4A76-61F405BD3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2843D-9D20-901E-AA41-361B3F54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E55D2-5995-C4E2-5528-F8BA1133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242EC1-09B5-AB13-2C63-392FB034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B6356C-3EBF-D92F-A615-3909BD48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D59F5-DCB1-11FA-1F75-7BB1F8F1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0489C1-B977-A6A0-CAF1-82444C3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4BB41-DBFC-A624-D0E2-545AEA0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A86BD-F416-6CFF-A6AA-F65823EA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99465-DB96-B9BA-2F94-F56835BC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1642F5-49FC-7706-8FCB-0272062A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3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5FD3F7-C03D-032C-C3DF-CD9E8AF4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4A379-CB55-B15C-95CC-5591DF03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2E48C-88F3-A0A7-8596-ABC99E8C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8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AD38-A219-E5B1-C4E3-517A67FC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CEB65-E8EC-4101-CB5E-CC1F5F61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C49BB-C6C7-DAE6-CB4C-E09642AA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3EE92-E3C6-ADCE-96B9-28789E20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C50E0E-E1B7-8ED4-656F-540D67A5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93D3E-BAF1-BF9A-7ED5-B45534D9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4C48C-5CA9-2936-FDB3-8D293E7B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A327DA-C225-FC3F-83A1-F862A7084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1817C-7E90-7E40-7490-44F0DECE2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F1793-A2D0-C3CF-1C54-2E59D4FC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A265D-F0AE-F47B-5A2A-1FEEED0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532FB-B633-65A1-3980-6B9CEDC8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1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056F3F-CB83-F371-C7CD-DD17E587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35ECE-147B-47A1-886E-A923EC99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63352-A5E9-9AD7-8674-9F289EA72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A1D1-0988-AFAB-2347-ED2248A45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CF310-78AD-4CA1-29DE-61803AE09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7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8C3BC4-67EB-79A4-B92A-F1585D399E19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1F5CB-D224-E97D-78A9-001CDA4247EA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로그아웃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사용자 로그아웃을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D080B-34D8-B846-BC6C-34C974555ADA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비밀번호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비밀번호를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래픽 17" descr="배지 체크 표시1 단색으로 채워진">
            <a:extLst>
              <a:ext uri="{FF2B5EF4-FFF2-40B4-BE49-F238E27FC236}">
                <a16:creationId xmlns:a16="http://schemas.microsoft.com/office/drawing/2014/main" id="{AE2E23D1-998E-0C3C-E019-A4C1AC2E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97388226-5A43-0D8F-030F-1556BF6D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7B54AC-1AE3-1805-D97C-CDE23189EB29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닉네임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닉네임을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95EA24EA-1835-D33E-FA07-F5A04EB6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7A8ED7-55AD-BFB4-65E0-E02D6D2EE1DB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아이디와 패스워드를 통해 로그인한다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ED143-CB8D-558A-2D3C-A8E7837D21FE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회원가입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아이디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패스워드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이메일을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회원가입한다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CA2CF168-C990-4DEB-9CD9-5C8EB852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BAE938D9-3C6E-0EF9-E794-5105F1FC8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7C3E4E-9852-608A-3250-E26457DF4F51}"/>
              </a:ext>
            </a:extLst>
          </p:cNvPr>
          <p:cNvSpPr txBox="1"/>
          <p:nvPr/>
        </p:nvSpPr>
        <p:spPr>
          <a:xfrm>
            <a:off x="4397721" y="1421470"/>
            <a:ext cx="193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D0AD0D-F345-5F53-55AB-4BA20E78CE38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7B5922-5429-9FB0-54E6-8652520B85B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927D5C-0AA3-55C9-6F3B-834DA73953B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EF94E-4D15-8CF3-4549-7AB484B1882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8D0396-5F62-7A57-6EFF-5C7427722995}"/>
              </a:ext>
            </a:extLst>
          </p:cNvPr>
          <p:cNvSpPr/>
          <p:nvPr/>
        </p:nvSpPr>
        <p:spPr>
          <a:xfrm>
            <a:off x="-6419" y="1317104"/>
            <a:ext cx="5786117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28261AF5-DBBF-B2B1-DD61-6F8CFE9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5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16030"/>
            <a:ext cx="232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Diagram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29842"/>
            <a:ext cx="279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Sequence Diagram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DA72B6-BC7A-F1DB-7CA3-AC763569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55" y="1606520"/>
            <a:ext cx="8298165" cy="50574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32971" y="1069344"/>
            <a:ext cx="4563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클래스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E9FF2-7843-2068-74C7-7B6D95996BBA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1D2511-4547-FF6C-B4E1-B6C00692FE6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B9E09-B87F-8DA4-025D-492BF865199F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8A137-19B6-3AB2-494E-7A9788813ABC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8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78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BB93BD-B6AE-1E2A-0F5E-12E6ED5B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"/>
          <a:stretch/>
        </p:blipFill>
        <p:spPr>
          <a:xfrm>
            <a:off x="1411043" y="1736737"/>
            <a:ext cx="9363493" cy="4839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FB95CD-A4AC-AFA6-C0C6-9EADAEF38B78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051A00-299E-1023-2AD2-EAEF4365A2FB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96F81-81F5-E133-0FB3-46DEB18EB4D2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1AA7B-3974-F42B-8DEF-3FFF764191C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83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54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하단 배너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90D41-2FC0-52E3-7E8B-7B8778F4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2459766"/>
            <a:ext cx="8662234" cy="2690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2D07B-E1D7-D22E-C05F-D313EA1F82D4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5867C7-3FAE-E7C1-80C8-D9F9D1A19BE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B97C8-8A79-527D-B43A-520B6E6E8F5D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016-9C97-6BB9-F424-49F40058946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1871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날씨정보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E6CDE-05D3-FA67-EF4D-617FF1742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54" y="1817790"/>
            <a:ext cx="9029193" cy="4067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48E01-3C51-A226-18BC-A739FD6B996C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E6495F-44C9-4CB2-204D-D98679F5962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64777-47E8-D9BF-21C3-DD656FB330BF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EBFDA-1162-2875-2A6B-0F7F4B7CFF28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5297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카테고리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026351-4118-3EF4-861C-52A8D759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837241"/>
            <a:ext cx="8497988" cy="4857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E918D-A472-794B-D393-3B9CA8D2EF0B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B60FF0-01B8-AC4C-46D1-00506CA87196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47E0D-A754-DE8D-622C-0007EDED7EFC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8A600-8CD8-9DC2-3A9C-545A267AB89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50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1F8100-2694-3AF6-D40E-B2A302D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3" y="2093876"/>
            <a:ext cx="5675553" cy="397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D5A470-A161-2F93-400B-BAF4AEF89F1F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AE3135-EF96-DEB8-BBBF-318A1F12656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4789A-39BF-8B6E-EC1D-C6881D292971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4171F-ADFF-5C94-D100-CD0730DC9E6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51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070CBA-95EF-BE87-7DF3-2200C8A0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38" y="1736737"/>
            <a:ext cx="4550503" cy="4883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2B2D4A-706A-5DB3-7A1F-599A78B40B0F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7AE42B-5589-7F60-B81D-F3544A9DAA05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1AB8C-993B-0164-59C1-A8F8CC220B4C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4A493-5CD4-9830-356D-5E34510EB09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21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06242"/>
            <a:ext cx="431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데일리포토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D2CDC0-8509-13DB-E9FA-EDF14C0A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5" y="1691017"/>
            <a:ext cx="11039150" cy="4851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9487F-EF23-666E-C695-58D1F0C13461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6F7AB0-8594-EA5B-667E-D66AAEA2A12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28802-ABB5-6813-353C-F06D4D7904E4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0BE40-9E4A-FFF3-C4FB-5D2DEA95E32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02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E04CA-E9EC-E71B-E525-CE30C2D3E4C2}"/>
              </a:ext>
            </a:extLst>
          </p:cNvPr>
          <p:cNvSpPr txBox="1"/>
          <p:nvPr/>
        </p:nvSpPr>
        <p:spPr>
          <a:xfrm>
            <a:off x="4629667" y="1203687"/>
            <a:ext cx="293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발표 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10468-9F13-0EB2-68D6-C5CA303E91C4}"/>
              </a:ext>
            </a:extLst>
          </p:cNvPr>
          <p:cNvSpPr txBox="1"/>
          <p:nvPr/>
        </p:nvSpPr>
        <p:spPr>
          <a:xfrm>
            <a:off x="1316694" y="2554906"/>
            <a:ext cx="86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01</a:t>
            </a:r>
            <a:endParaRPr lang="ko-KR" altLang="en-US" sz="3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354B4D-6785-E139-A080-A96EAAC1F945}"/>
              </a:ext>
            </a:extLst>
          </p:cNvPr>
          <p:cNvSpPr/>
          <p:nvPr/>
        </p:nvSpPr>
        <p:spPr>
          <a:xfrm>
            <a:off x="543156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199C-B901-ECAB-8307-9D966EFCB623}"/>
              </a:ext>
            </a:extLst>
          </p:cNvPr>
          <p:cNvSpPr txBox="1"/>
          <p:nvPr/>
        </p:nvSpPr>
        <p:spPr>
          <a:xfrm>
            <a:off x="653126" y="3888160"/>
            <a:ext cx="219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고객 기능 요구사항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29BB-0606-B7A3-D269-EF2936D66E54}"/>
              </a:ext>
            </a:extLst>
          </p:cNvPr>
          <p:cNvSpPr txBox="1"/>
          <p:nvPr/>
        </p:nvSpPr>
        <p:spPr>
          <a:xfrm>
            <a:off x="736529" y="3184001"/>
            <a:ext cx="2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E89BF-A0FC-2346-05D0-7A7D408A5422}"/>
              </a:ext>
            </a:extLst>
          </p:cNvPr>
          <p:cNvCxnSpPr>
            <a:cxnSpLocks/>
          </p:cNvCxnSpPr>
          <p:nvPr/>
        </p:nvCxnSpPr>
        <p:spPr>
          <a:xfrm>
            <a:off x="3217653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AC7B7C-F940-5971-F7F3-4DB63B8B2661}"/>
              </a:ext>
            </a:extLst>
          </p:cNvPr>
          <p:cNvSpPr txBox="1"/>
          <p:nvPr/>
        </p:nvSpPr>
        <p:spPr>
          <a:xfrm>
            <a:off x="4278275" y="2554906"/>
            <a:ext cx="75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107CA-9684-16E3-E378-B9975A44568D}"/>
              </a:ext>
            </a:extLst>
          </p:cNvPr>
          <p:cNvSpPr/>
          <p:nvPr/>
        </p:nvSpPr>
        <p:spPr>
          <a:xfrm>
            <a:off x="3445348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7FC69-326F-AC82-E482-0D703E2E24FA}"/>
              </a:ext>
            </a:extLst>
          </p:cNvPr>
          <p:cNvSpPr txBox="1"/>
          <p:nvPr/>
        </p:nvSpPr>
        <p:spPr>
          <a:xfrm>
            <a:off x="3555318" y="3866906"/>
            <a:ext cx="214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Diagram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D1E65-BBE3-78A4-1A0C-360BD7FBF759}"/>
              </a:ext>
            </a:extLst>
          </p:cNvPr>
          <p:cNvSpPr txBox="1"/>
          <p:nvPr/>
        </p:nvSpPr>
        <p:spPr>
          <a:xfrm>
            <a:off x="3686846" y="3184001"/>
            <a:ext cx="19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설계 내용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CA2C4D5-CC60-C7D7-BD3A-30C716106042}"/>
              </a:ext>
            </a:extLst>
          </p:cNvPr>
          <p:cNvCxnSpPr>
            <a:cxnSpLocks/>
          </p:cNvCxnSpPr>
          <p:nvPr/>
        </p:nvCxnSpPr>
        <p:spPr>
          <a:xfrm>
            <a:off x="6096000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E4145-CC50-0571-5379-D04AF6099F0B}"/>
              </a:ext>
            </a:extLst>
          </p:cNvPr>
          <p:cNvSpPr txBox="1"/>
          <p:nvPr/>
        </p:nvSpPr>
        <p:spPr>
          <a:xfrm>
            <a:off x="7159372" y="2554902"/>
            <a:ext cx="75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E3FB13-9BED-1985-C12B-8940B386A969}"/>
              </a:ext>
            </a:extLst>
          </p:cNvPr>
          <p:cNvSpPr/>
          <p:nvPr/>
        </p:nvSpPr>
        <p:spPr>
          <a:xfrm>
            <a:off x="6422699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3D2CC-F4F2-EAEF-387E-2B2AAAEBD90E}"/>
              </a:ext>
            </a:extLst>
          </p:cNvPr>
          <p:cNvSpPr txBox="1"/>
          <p:nvPr/>
        </p:nvSpPr>
        <p:spPr>
          <a:xfrm>
            <a:off x="6532670" y="3888160"/>
            <a:ext cx="123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48D75-97D2-AF76-14D9-608D528E5CBC}"/>
              </a:ext>
            </a:extLst>
          </p:cNvPr>
          <p:cNvSpPr txBox="1"/>
          <p:nvPr/>
        </p:nvSpPr>
        <p:spPr>
          <a:xfrm>
            <a:off x="6567943" y="3184001"/>
            <a:ext cx="19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결과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6DBFAC-7AC2-870F-5DEC-E327C9204D51}"/>
              </a:ext>
            </a:extLst>
          </p:cNvPr>
          <p:cNvCxnSpPr>
            <a:cxnSpLocks/>
          </p:cNvCxnSpPr>
          <p:nvPr/>
        </p:nvCxnSpPr>
        <p:spPr>
          <a:xfrm>
            <a:off x="8982974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530365-5CC8-76C7-74E7-79F121011A17}"/>
              </a:ext>
            </a:extLst>
          </p:cNvPr>
          <p:cNvSpPr txBox="1"/>
          <p:nvPr/>
        </p:nvSpPr>
        <p:spPr>
          <a:xfrm>
            <a:off x="10046345" y="2554902"/>
            <a:ext cx="75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04</a:t>
            </a:r>
            <a:endParaRPr lang="ko-KR" altLang="en-US" sz="3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B2EBD1-4B22-048F-EAC1-9DC768643644}"/>
              </a:ext>
            </a:extLst>
          </p:cNvPr>
          <p:cNvSpPr/>
          <p:nvPr/>
        </p:nvSpPr>
        <p:spPr>
          <a:xfrm>
            <a:off x="9309671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B751D-380D-CF91-85D0-B4CE271CA48A}"/>
              </a:ext>
            </a:extLst>
          </p:cNvPr>
          <p:cNvSpPr txBox="1"/>
          <p:nvPr/>
        </p:nvSpPr>
        <p:spPr>
          <a:xfrm>
            <a:off x="9419641" y="3879534"/>
            <a:ext cx="174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어려웠던 부분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1F37C-22DF-C0A8-B9B9-273C4F41D861}"/>
              </a:ext>
            </a:extLst>
          </p:cNvPr>
          <p:cNvSpPr txBox="1"/>
          <p:nvPr/>
        </p:nvSpPr>
        <p:spPr>
          <a:xfrm>
            <a:off x="9454916" y="3184001"/>
            <a:ext cx="19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FeedBack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E430E7-2056-BBE7-8A15-5B979DA8BDB3}"/>
              </a:ext>
            </a:extLst>
          </p:cNvPr>
          <p:cNvSpPr/>
          <p:nvPr/>
        </p:nvSpPr>
        <p:spPr>
          <a:xfrm>
            <a:off x="543156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DD72-53E4-E9F9-F82D-547A10186E23}"/>
              </a:ext>
            </a:extLst>
          </p:cNvPr>
          <p:cNvSpPr txBox="1"/>
          <p:nvPr/>
        </p:nvSpPr>
        <p:spPr>
          <a:xfrm>
            <a:off x="653126" y="4601972"/>
            <a:ext cx="149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6976E5-7733-049A-A784-F509D3F74366}"/>
              </a:ext>
            </a:extLst>
          </p:cNvPr>
          <p:cNvSpPr/>
          <p:nvPr/>
        </p:nvSpPr>
        <p:spPr>
          <a:xfrm>
            <a:off x="543156" y="5454996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9A80B-1C34-093B-3A70-76E48DB622E1}"/>
              </a:ext>
            </a:extLst>
          </p:cNvPr>
          <p:cNvSpPr txBox="1"/>
          <p:nvPr/>
        </p:nvSpPr>
        <p:spPr>
          <a:xfrm>
            <a:off x="653126" y="5316857"/>
            <a:ext cx="190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목록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2F9F06-8F46-85CF-A0F4-3FC55FE9931A}"/>
              </a:ext>
            </a:extLst>
          </p:cNvPr>
          <p:cNvSpPr/>
          <p:nvPr/>
        </p:nvSpPr>
        <p:spPr>
          <a:xfrm>
            <a:off x="3449380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043CD5-C7B1-2517-3B81-5EA8C453568A}"/>
              </a:ext>
            </a:extLst>
          </p:cNvPr>
          <p:cNvSpPr txBox="1"/>
          <p:nvPr/>
        </p:nvSpPr>
        <p:spPr>
          <a:xfrm>
            <a:off x="3559351" y="4599974"/>
            <a:ext cx="249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Sequence Diagram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8E85B4-2B44-E6EE-CCEC-0FE1BFAC088B}"/>
              </a:ext>
            </a:extLst>
          </p:cNvPr>
          <p:cNvSpPr/>
          <p:nvPr/>
        </p:nvSpPr>
        <p:spPr>
          <a:xfrm>
            <a:off x="9309670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A3C9F-3379-159A-E30D-A45AB52B1D52}"/>
              </a:ext>
            </a:extLst>
          </p:cNvPr>
          <p:cNvSpPr txBox="1"/>
          <p:nvPr/>
        </p:nvSpPr>
        <p:spPr>
          <a:xfrm>
            <a:off x="9419640" y="4593346"/>
            <a:ext cx="174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배우게 된 부분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75426" y="7995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85397" y="695925"/>
            <a:ext cx="155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발표 순서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5579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69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4F2ED-B166-6D38-1D39-8F548715FDC1}"/>
              </a:ext>
            </a:extLst>
          </p:cNvPr>
          <p:cNvSpPr txBox="1"/>
          <p:nvPr/>
        </p:nvSpPr>
        <p:spPr>
          <a:xfrm>
            <a:off x="4909186" y="1213516"/>
            <a:ext cx="286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AED30D-B876-226B-EAD8-6E9BEB916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" b="17788"/>
          <a:stretch/>
        </p:blipFill>
        <p:spPr>
          <a:xfrm>
            <a:off x="4489914" y="1823121"/>
            <a:ext cx="7439111" cy="4539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D213AF-945F-7072-4D02-6B2F2258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5" y="3255711"/>
            <a:ext cx="4646211" cy="3285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A65E1-2CE2-22BD-85FC-33F7C941D81B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FFA0AD-01EE-40EE-92B0-FE253EAE9F19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B722E-7C59-36DB-DA65-CDF8689CB171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E4AF5-F932-A945-75E9-2F2BBB1AADEF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52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6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B607-F3D1-2501-DF1D-C8C9AE99642C}"/>
              </a:ext>
            </a:extLst>
          </p:cNvPr>
          <p:cNvSpPr txBox="1"/>
          <p:nvPr/>
        </p:nvSpPr>
        <p:spPr>
          <a:xfrm>
            <a:off x="4914322" y="1213516"/>
            <a:ext cx="2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사진 등록</a:t>
            </a:r>
          </a:p>
        </p:txBody>
      </p:sp>
      <p:pic>
        <p:nvPicPr>
          <p:cNvPr id="12" name="Picture 2" descr="C:\Users\user1\Desktop\4.png">
            <a:extLst>
              <a:ext uri="{FF2B5EF4-FFF2-40B4-BE49-F238E27FC236}">
                <a16:creationId xmlns:a16="http://schemas.microsoft.com/office/drawing/2014/main" id="{DDCF43DD-5C13-2E0A-7E6B-DD978D7F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1" y="1846663"/>
            <a:ext cx="7945018" cy="411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EFEDE7-63CC-9388-1EF5-EF095133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1" y="2998909"/>
            <a:ext cx="4084067" cy="3574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BE37D-A97E-73DC-E738-42A8978572EB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F1B107-6F1E-E98F-B286-3F6CD9802E83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A5581-6B0F-27DE-3F40-463A19B1D35D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3BE9CD-D869-8D9B-EA9C-84189E85DE3B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62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7C756-8F35-7ECB-2BE0-B0972390C194}"/>
              </a:ext>
            </a:extLst>
          </p:cNvPr>
          <p:cNvSpPr txBox="1"/>
          <p:nvPr/>
        </p:nvSpPr>
        <p:spPr>
          <a:xfrm>
            <a:off x="4879374" y="1213516"/>
            <a:ext cx="171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E3865C-53F0-2559-2918-330C806A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1853112"/>
            <a:ext cx="7374630" cy="39963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E6BD9-A510-E76C-1B98-2A312F9C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4" y="3606818"/>
            <a:ext cx="4385957" cy="2941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F3CAA3-9FD7-A78B-FACB-8CADA9441527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C689A1-174D-2EBC-8486-A7620F7484BE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67F9B-5190-CF7C-65E6-38FFC5ABDCC0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9EAFB-7440-9665-5A13-FAA26E19C5AA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43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36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69280-4D79-DCB7-91B4-70E58A7E6630}"/>
              </a:ext>
            </a:extLst>
          </p:cNvPr>
          <p:cNvSpPr txBox="1"/>
          <p:nvPr/>
        </p:nvSpPr>
        <p:spPr>
          <a:xfrm>
            <a:off x="4879374" y="1213516"/>
            <a:ext cx="257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날씨 정보 조회</a:t>
            </a:r>
          </a:p>
        </p:txBody>
      </p:sp>
      <p:pic>
        <p:nvPicPr>
          <p:cNvPr id="14" name="Picture 2" descr="C:\Users\user1\Desktop\3.png">
            <a:extLst>
              <a:ext uri="{FF2B5EF4-FFF2-40B4-BE49-F238E27FC236}">
                <a16:creationId xmlns:a16="http://schemas.microsoft.com/office/drawing/2014/main" id="{7CFAA4AB-202A-6F59-431C-8FAAFF49E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/>
          <a:stretch/>
        </p:blipFill>
        <p:spPr bwMode="auto">
          <a:xfrm>
            <a:off x="4059847" y="1798291"/>
            <a:ext cx="7876113" cy="405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3432FE-3073-C80F-1534-0814DC83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0" y="2473027"/>
            <a:ext cx="3993185" cy="404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B92E1A-A376-B4C5-D862-D642EFB8E372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A95822-1EC9-E4FD-A260-18813FF06C10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A5113-D725-2CBC-8BFA-FA219621174C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F956E-DAAC-6AD8-B283-2DA1C9A43E9A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21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21709-931C-CBF1-456E-B629243C75FE}"/>
              </a:ext>
            </a:extLst>
          </p:cNvPr>
          <p:cNvSpPr/>
          <p:nvPr/>
        </p:nvSpPr>
        <p:spPr>
          <a:xfrm>
            <a:off x="-6419" y="1317104"/>
            <a:ext cx="5786117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92D39F58-FCA7-09DB-62AF-B79B76B1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8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06405"/>
            <a:ext cx="181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B05DA-0769-5B59-E515-1367D9C1AD46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45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삽입</a:t>
            </a:r>
          </a:p>
        </p:txBody>
      </p:sp>
      <p:pic>
        <p:nvPicPr>
          <p:cNvPr id="2" name="KakaoTalk_20220615_141107894">
            <a:hlinkClick r:id="" action="ppaction://media"/>
            <a:extLst>
              <a:ext uri="{FF2B5EF4-FFF2-40B4-BE49-F238E27FC236}">
                <a16:creationId xmlns:a16="http://schemas.microsoft.com/office/drawing/2014/main" id="{C3201670-9973-1573-B35A-B05852915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2433" y="369000"/>
            <a:ext cx="3460714" cy="61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CFF73-F21C-34D0-9770-42464BFD5710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5F0C6-B8C7-C96B-6EE4-705C410A23C0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DE942-2E8C-4889-67A7-93116828437E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4943F-0C63-9481-917C-808204084BB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5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6474DC-48B2-52B4-9E40-D4EFEA602CF0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36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사진 등록</a:t>
            </a:r>
          </a:p>
        </p:txBody>
      </p:sp>
      <p:pic>
        <p:nvPicPr>
          <p:cNvPr id="2" name="KakaoTalk_20220615_135740524">
            <a:hlinkClick r:id="" action="ppaction://media"/>
            <a:extLst>
              <a:ext uri="{FF2B5EF4-FFF2-40B4-BE49-F238E27FC236}">
                <a16:creationId xmlns:a16="http://schemas.microsoft.com/office/drawing/2014/main" id="{D516DA90-DFF0-4450-851E-1B0D320D5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2433" y="369000"/>
            <a:ext cx="3460713" cy="61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A56BF-34C1-D4BE-FD51-8B5D813CE249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9249D-5CFB-089A-E6DB-3998F2A63684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25B61-7BAD-0BEF-D83F-9CF909F21CF7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D0A75-065A-76E3-F674-C7F1C928E94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4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3F7E-C251-4D33-1162-201954B586CC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18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</a:t>
            </a:r>
          </a:p>
        </p:txBody>
      </p:sp>
      <p:pic>
        <p:nvPicPr>
          <p:cNvPr id="9" name="KakaoTalk_20220615_134455564">
            <a:hlinkClick r:id="" action="ppaction://media"/>
            <a:extLst>
              <a:ext uri="{FF2B5EF4-FFF2-40B4-BE49-F238E27FC236}">
                <a16:creationId xmlns:a16="http://schemas.microsoft.com/office/drawing/2014/main" id="{070B4A70-8208-841C-2056-4D42ECE4A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2433" y="369000"/>
            <a:ext cx="3460714" cy="61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CD34AD-AFA9-56AA-D35E-7EE63CFA9E64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E3A304-4D88-CAA4-8DCB-FBF8192B8F41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60810-DAD0-8661-A7C9-D4C2FFF104B5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B881A-29F5-F5DD-20F0-B6CCDC0CFBDD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7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0B09D1-FAA1-9ECA-00CF-BD66CD060593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2972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날씨 정보 조회</a:t>
            </a:r>
          </a:p>
        </p:txBody>
      </p:sp>
      <p:pic>
        <p:nvPicPr>
          <p:cNvPr id="3" name="KakaoTalk_20220615_135009195">
            <a:hlinkClick r:id="" action="ppaction://media"/>
            <a:extLst>
              <a:ext uri="{FF2B5EF4-FFF2-40B4-BE49-F238E27FC236}">
                <a16:creationId xmlns:a16="http://schemas.microsoft.com/office/drawing/2014/main" id="{0560CA48-CB28-46D0-EC7D-23B198EC7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7451" y="369000"/>
            <a:ext cx="3460715" cy="61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0D0A8C-4FEB-D4F6-D917-CF465994154E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EA3C4B-0AEC-A86A-4273-BEF573056761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8B51F-CF80-3FF6-EBE7-1DD622CDD9D9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9AEFB-A988-4A92-06E3-28E22C5E86F1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8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FDC6A-6A8D-19DE-BC0E-9B5D94AC1356}"/>
              </a:ext>
            </a:extLst>
          </p:cNvPr>
          <p:cNvSpPr/>
          <p:nvPr/>
        </p:nvSpPr>
        <p:spPr>
          <a:xfrm>
            <a:off x="-6419" y="1317104"/>
            <a:ext cx="7123211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EFFA6DEE-6758-0E1F-02C5-ED8AB069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3" y="695625"/>
            <a:ext cx="91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68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</a:t>
            </a:r>
            <a:r>
              <a:rPr lang="en-US" altLang="ko-KR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Feedback</a:t>
            </a:r>
            <a:endParaRPr lang="ko-KR" altLang="en-US" sz="4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86727" y="4508581"/>
            <a:ext cx="261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어려웠던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86727" y="5232927"/>
            <a:ext cx="237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배우게 된 부분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DF527-E01A-714F-463D-71D21B707E69}"/>
              </a:ext>
            </a:extLst>
          </p:cNvPr>
          <p:cNvSpPr/>
          <p:nvPr/>
        </p:nvSpPr>
        <p:spPr>
          <a:xfrm>
            <a:off x="-6419" y="1317104"/>
            <a:ext cx="5786117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FA24C5D4-5EEC-9239-C376-59DEE3F567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98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>
            <a:cxnSpLocks/>
          </p:cNvCxnSpPr>
          <p:nvPr/>
        </p:nvCxnSpPr>
        <p:spPr>
          <a:xfrm>
            <a:off x="1066800" y="4107850"/>
            <a:ext cx="966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06405"/>
            <a:ext cx="252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고객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기능 요구사항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20217"/>
            <a:ext cx="1682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0" y="5935102"/>
            <a:ext cx="207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목록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2CD8B1-9752-DBFE-87B8-FFFE629A670C}"/>
              </a:ext>
            </a:extLst>
          </p:cNvPr>
          <p:cNvSpPr/>
          <p:nvPr/>
        </p:nvSpPr>
        <p:spPr>
          <a:xfrm>
            <a:off x="-1" y="1138473"/>
            <a:ext cx="3795623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284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어려웠던 부분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2EE67-34BB-0F23-ED57-98A3A3479600}"/>
              </a:ext>
            </a:extLst>
          </p:cNvPr>
          <p:cNvSpPr txBox="1"/>
          <p:nvPr/>
        </p:nvSpPr>
        <p:spPr>
          <a:xfrm>
            <a:off x="973904" y="721503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</a:t>
            </a:r>
            <a:r>
              <a:rPr lang="en-US" altLang="ko-KR" sz="1400" b="1" dirty="0"/>
              <a:t>Feedback</a:t>
            </a:r>
            <a:endParaRPr lang="ko-KR" altLang="en-US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4AC3BE-282A-40EB-F464-E36A3D5D803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6E2F9-DB3C-A583-4235-5EE06BE0B99A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어려웠던 부분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D8793-7248-CF3B-A682-79EE65AAFBE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65212-E6E8-798D-A943-4876B4F5E503}"/>
              </a:ext>
            </a:extLst>
          </p:cNvPr>
          <p:cNvSpPr txBox="1"/>
          <p:nvPr/>
        </p:nvSpPr>
        <p:spPr>
          <a:xfrm>
            <a:off x="2189743" y="5261050"/>
            <a:ext cx="3339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 사람과 의사소통을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필요로 하는 협업의 어려움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0D7B2-0DEC-5EB3-2633-765C906CB41D}"/>
              </a:ext>
            </a:extLst>
          </p:cNvPr>
          <p:cNvSpPr txBox="1"/>
          <p:nvPr/>
        </p:nvSpPr>
        <p:spPr>
          <a:xfrm>
            <a:off x="6923187" y="5265578"/>
            <a:ext cx="3339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추상적이고 생소한 개념</a:t>
            </a:r>
          </a:p>
        </p:txBody>
      </p:sp>
      <p:pic>
        <p:nvPicPr>
          <p:cNvPr id="5" name="그림 4" descr="노란색이(가) 표시된 사진&#10;&#10;자동 생성된 설명">
            <a:extLst>
              <a:ext uri="{FF2B5EF4-FFF2-40B4-BE49-F238E27FC236}">
                <a16:creationId xmlns:a16="http://schemas.microsoft.com/office/drawing/2014/main" id="{F8369E3F-2EF7-7D63-EAA4-1F807320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39" y="2738772"/>
            <a:ext cx="3338945" cy="2225040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9EB24F82-5EBD-6C9D-B106-7A322C96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22" y="2765442"/>
            <a:ext cx="3860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4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6B5952-D0FA-5DC8-6447-78E059AD579B}"/>
              </a:ext>
            </a:extLst>
          </p:cNvPr>
          <p:cNvSpPr/>
          <p:nvPr/>
        </p:nvSpPr>
        <p:spPr>
          <a:xfrm>
            <a:off x="-1" y="1138473"/>
            <a:ext cx="3795623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05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배우게 된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D80EF-E82F-7ED2-7BC0-B90634D45FAA}"/>
              </a:ext>
            </a:extLst>
          </p:cNvPr>
          <p:cNvSpPr txBox="1"/>
          <p:nvPr/>
        </p:nvSpPr>
        <p:spPr>
          <a:xfrm>
            <a:off x="973904" y="721503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</a:t>
            </a:r>
            <a:r>
              <a:rPr lang="en-US" altLang="ko-KR" sz="1400" b="1" dirty="0"/>
              <a:t>Feedback</a:t>
            </a:r>
            <a:endParaRPr lang="ko-KR" altLang="en-US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01C9A-24BC-9BE5-2C32-E5B5599D5747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6B263-8EBF-08EB-2FE6-822AADD6A6F5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어려웠던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4C18C-827F-8ED2-6412-94432C60AA76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3BBE1-88D1-7D66-5005-2BE16561055A}"/>
              </a:ext>
            </a:extLst>
          </p:cNvPr>
          <p:cNvSpPr txBox="1"/>
          <p:nvPr/>
        </p:nvSpPr>
        <p:spPr>
          <a:xfrm>
            <a:off x="731668" y="5313712"/>
            <a:ext cx="3285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주먹구구식이 아닌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단계별 과정에 충실해야 함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DA470-5E87-094A-6B08-D2E96EECD1C7}"/>
              </a:ext>
            </a:extLst>
          </p:cNvPr>
          <p:cNvSpPr txBox="1"/>
          <p:nvPr/>
        </p:nvSpPr>
        <p:spPr>
          <a:xfrm>
            <a:off x="4585179" y="5313712"/>
            <a:ext cx="335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지속적인 회의를 통해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의견을 나누고 정리해야 함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80640-2377-6F98-F7C4-34FE2F48E53A}"/>
              </a:ext>
            </a:extLst>
          </p:cNvPr>
          <p:cNvSpPr txBox="1"/>
          <p:nvPr/>
        </p:nvSpPr>
        <p:spPr>
          <a:xfrm>
            <a:off x="1860735" y="2250302"/>
            <a:ext cx="96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DDC6E-1910-17AE-E07A-07F72CD7831A}"/>
              </a:ext>
            </a:extLst>
          </p:cNvPr>
          <p:cNvSpPr txBox="1"/>
          <p:nvPr/>
        </p:nvSpPr>
        <p:spPr>
          <a:xfrm>
            <a:off x="5617426" y="2246585"/>
            <a:ext cx="96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협업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3EC80-559F-7736-8F14-78D4D9323D0F}"/>
              </a:ext>
            </a:extLst>
          </p:cNvPr>
          <p:cNvSpPr txBox="1"/>
          <p:nvPr/>
        </p:nvSpPr>
        <p:spPr>
          <a:xfrm>
            <a:off x="9322435" y="2247662"/>
            <a:ext cx="960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1881D-98D6-6A8E-53B5-3814291580C6}"/>
              </a:ext>
            </a:extLst>
          </p:cNvPr>
          <p:cNvSpPr txBox="1"/>
          <p:nvPr/>
        </p:nvSpPr>
        <p:spPr>
          <a:xfrm>
            <a:off x="8208760" y="5313712"/>
            <a:ext cx="3442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진행하는데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도움이 되는 다양한 도구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5F08B23F-52B3-ED0F-655A-A9B28ED15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9" y="2937488"/>
            <a:ext cx="3352800" cy="2108200"/>
          </a:xfrm>
          <a:prstGeom prst="rect">
            <a:avLst/>
          </a:prstGeom>
        </p:spPr>
      </p:pic>
      <p:pic>
        <p:nvPicPr>
          <p:cNvPr id="5" name="그림 4" descr="텍스트, 사람, 실내, 작업이(가) 표시된 사진&#10;&#10;자동 생성된 설명">
            <a:extLst>
              <a:ext uri="{FF2B5EF4-FFF2-40B4-BE49-F238E27FC236}">
                <a16:creationId xmlns:a16="http://schemas.microsoft.com/office/drawing/2014/main" id="{8E3C3947-FB3C-1885-CBE2-B42B0A0C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90" y="2937488"/>
            <a:ext cx="3124200" cy="2095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979A99C-CC0C-5D06-DCC2-5320FB3C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60" y="2937488"/>
            <a:ext cx="31242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0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9" y="1992429"/>
            <a:ext cx="11858324" cy="2897205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548" y="2893219"/>
            <a:ext cx="4118482" cy="1071562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</a:rPr>
              <a:t>감사합니다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68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97450C7-1FBF-8BEF-8EA1-23C0AD8A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556660"/>
              </p:ext>
            </p:extLst>
          </p:nvPr>
        </p:nvGraphicFramePr>
        <p:xfrm>
          <a:off x="1951787" y="2316479"/>
          <a:ext cx="8164365" cy="2871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21455">
                  <a:extLst>
                    <a:ext uri="{9D8B030D-6E8A-4147-A177-3AD203B41FA5}">
                      <a16:colId xmlns:a16="http://schemas.microsoft.com/office/drawing/2014/main" val="591525988"/>
                    </a:ext>
                  </a:extLst>
                </a:gridCol>
                <a:gridCol w="2721455">
                  <a:extLst>
                    <a:ext uri="{9D8B030D-6E8A-4147-A177-3AD203B41FA5}">
                      <a16:colId xmlns:a16="http://schemas.microsoft.com/office/drawing/2014/main" val="3242512546"/>
                    </a:ext>
                  </a:extLst>
                </a:gridCol>
                <a:gridCol w="2721455">
                  <a:extLst>
                    <a:ext uri="{9D8B030D-6E8A-4147-A177-3AD203B41FA5}">
                      <a16:colId xmlns:a16="http://schemas.microsoft.com/office/drawing/2014/main" val="3425790531"/>
                    </a:ext>
                  </a:extLst>
                </a:gridCol>
              </a:tblGrid>
              <a:tr h="478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846314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201811002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최승호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509976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201810913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25166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201810972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이원민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48534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201811003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333795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201810898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고명세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424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D5F8D1-1F05-EB95-FCD2-B63C6D752944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조원별</a:t>
            </a:r>
            <a:r>
              <a:rPr lang="ko-KR" altLang="en-US" sz="2000" dirty="0"/>
              <a:t> 기여 비율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B3156A-8490-15DA-59A2-D226E81C0323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98806-A446-033D-63D1-4B0062B76002}"/>
              </a:ext>
            </a:extLst>
          </p:cNvPr>
          <p:cNvSpPr txBox="1"/>
          <p:nvPr/>
        </p:nvSpPr>
        <p:spPr>
          <a:xfrm>
            <a:off x="973903" y="695625"/>
            <a:ext cx="1795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마지막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5F81-87AE-2D8D-2194-839B89588B96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04FA0-4AA9-E6CB-7EFF-8C087192ACE0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기여 비율</a:t>
            </a:r>
          </a:p>
        </p:txBody>
      </p:sp>
    </p:spTree>
    <p:extLst>
      <p:ext uri="{BB962C8B-B14F-4D97-AF65-F5344CB8AC3E}">
        <p14:creationId xmlns:p14="http://schemas.microsoft.com/office/powerpoint/2010/main" val="4925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FF5F2-0BC1-FAFE-6C51-2725A03FA6DA}"/>
              </a:ext>
            </a:extLst>
          </p:cNvPr>
          <p:cNvSpPr txBox="1"/>
          <p:nvPr/>
        </p:nvSpPr>
        <p:spPr>
          <a:xfrm>
            <a:off x="1267201" y="1354362"/>
            <a:ext cx="470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기능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D6BAB-1530-990B-D2F2-335AF1FF73B2}"/>
              </a:ext>
            </a:extLst>
          </p:cNvPr>
          <p:cNvSpPr txBox="1"/>
          <p:nvPr/>
        </p:nvSpPr>
        <p:spPr>
          <a:xfrm>
            <a:off x="1350311" y="3871470"/>
            <a:ext cx="192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계절별 분류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01B35-9966-7CD3-E12E-BAA135AA6A9E}"/>
              </a:ext>
            </a:extLst>
          </p:cNvPr>
          <p:cNvSpPr txBox="1"/>
          <p:nvPr/>
        </p:nvSpPr>
        <p:spPr>
          <a:xfrm>
            <a:off x="4890088" y="3871471"/>
            <a:ext cx="252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카테고리별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F355C-FA4F-ADCF-B3E9-3E1D7862C341}"/>
              </a:ext>
            </a:extLst>
          </p:cNvPr>
          <p:cNvSpPr txBox="1"/>
          <p:nvPr/>
        </p:nvSpPr>
        <p:spPr>
          <a:xfrm>
            <a:off x="8818450" y="3871471"/>
            <a:ext cx="26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의류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5D7F-0C49-E83D-F0E2-9C4490E07AA9}"/>
              </a:ext>
            </a:extLst>
          </p:cNvPr>
          <p:cNvSpPr txBox="1"/>
          <p:nvPr/>
        </p:nvSpPr>
        <p:spPr>
          <a:xfrm>
            <a:off x="2735116" y="5907845"/>
            <a:ext cx="278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사진 및 태그 게시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A690B-3D38-2748-924E-DA7FBA78BAA0}"/>
              </a:ext>
            </a:extLst>
          </p:cNvPr>
          <p:cNvSpPr txBox="1"/>
          <p:nvPr/>
        </p:nvSpPr>
        <p:spPr>
          <a:xfrm>
            <a:off x="7055991" y="5907845"/>
            <a:ext cx="232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정보 제공</a:t>
            </a:r>
          </a:p>
        </p:txBody>
      </p:sp>
      <p:pic>
        <p:nvPicPr>
          <p:cNvPr id="14" name="그래픽 13" descr="해시 태그 단색으로 채워진">
            <a:extLst>
              <a:ext uri="{FF2B5EF4-FFF2-40B4-BE49-F238E27FC236}">
                <a16:creationId xmlns:a16="http://schemas.microsoft.com/office/drawing/2014/main" id="{BA40C57C-CA80-476F-4875-9A141F63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5843" y="4951186"/>
            <a:ext cx="852556" cy="852556"/>
          </a:xfrm>
          <a:prstGeom prst="rect">
            <a:avLst/>
          </a:prstGeom>
        </p:spPr>
      </p:pic>
      <p:pic>
        <p:nvPicPr>
          <p:cNvPr id="16" name="그래픽 15" descr="일부 흐림 단색으로 채워진">
            <a:extLst>
              <a:ext uri="{FF2B5EF4-FFF2-40B4-BE49-F238E27FC236}">
                <a16:creationId xmlns:a16="http://schemas.microsoft.com/office/drawing/2014/main" id="{816A4CD1-43C3-7E9C-6F05-700CB1523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378" y="4695224"/>
            <a:ext cx="1108518" cy="1108518"/>
          </a:xfrm>
          <a:prstGeom prst="rect">
            <a:avLst/>
          </a:prstGeom>
        </p:spPr>
      </p:pic>
      <p:pic>
        <p:nvPicPr>
          <p:cNvPr id="18" name="그래픽 17" descr="재고 검색 단색으로 채워진">
            <a:extLst>
              <a:ext uri="{FF2B5EF4-FFF2-40B4-BE49-F238E27FC236}">
                <a16:creationId xmlns:a16="http://schemas.microsoft.com/office/drawing/2014/main" id="{B102B831-4B71-1500-FE6C-938F60B37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4733" y="2684470"/>
            <a:ext cx="1131497" cy="1131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AEA9DC-7B47-5474-0106-E7350D0B0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519" y="2684469"/>
            <a:ext cx="1131498" cy="11314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9F1B14-91BF-05F4-1CCA-E2148B8BC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701" y="2684470"/>
            <a:ext cx="1022598" cy="10225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2C3DB6-7A54-F0EC-0D69-2A8CC17DE5E0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8B175B-8CDD-A91B-AB26-1C9E139C3564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6BE3FA-B2F3-9F53-2435-959EF46A1B4D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고객 기능 요구사항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DFBEB-C236-F828-8DD8-07155D1D478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82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사용자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FE117-0D4E-0314-603D-FB288C0D3E74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E114-2A0F-1500-A049-F8790E3A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0" y="2437340"/>
            <a:ext cx="4143227" cy="39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D0DBD-C071-F3DB-3653-452747063C90}"/>
              </a:ext>
            </a:extLst>
          </p:cNvPr>
          <p:cNvSpPr txBox="1"/>
          <p:nvPr/>
        </p:nvSpPr>
        <p:spPr>
          <a:xfrm>
            <a:off x="5894138" y="3105834"/>
            <a:ext cx="604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관리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사용하는 최상위 사용자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CB48B-5640-CA0F-2385-0D4BC6825390}"/>
              </a:ext>
            </a:extLst>
          </p:cNvPr>
          <p:cNvSpPr txBox="1"/>
          <p:nvPr/>
        </p:nvSpPr>
        <p:spPr>
          <a:xfrm>
            <a:off x="5894138" y="3828960"/>
            <a:ext cx="507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 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정보를 저장하는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액터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B1BF-2182-D588-5790-AF5648412BE8}"/>
              </a:ext>
            </a:extLst>
          </p:cNvPr>
          <p:cNvSpPr txBox="1"/>
          <p:nvPr/>
        </p:nvSpPr>
        <p:spPr>
          <a:xfrm>
            <a:off x="5894138" y="4546380"/>
            <a:ext cx="471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 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정보를 저장하는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액터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FD78C-0342-FA02-056E-ADEFBF5B3007}"/>
              </a:ext>
            </a:extLst>
          </p:cNvPr>
          <p:cNvSpPr txBox="1"/>
          <p:nvPr/>
        </p:nvSpPr>
        <p:spPr>
          <a:xfrm>
            <a:off x="5894137" y="5263800"/>
            <a:ext cx="507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시스템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정보를 제공하는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액터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AB412-9755-1231-9BC0-6D11528C6D87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4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AF3C49-0CB5-8E13-0280-2C871B4ABE8C}"/>
              </a:ext>
            </a:extLst>
          </p:cNvPr>
          <p:cNvSpPr/>
          <p:nvPr/>
        </p:nvSpPr>
        <p:spPr>
          <a:xfrm>
            <a:off x="0" y="1109117"/>
            <a:ext cx="740550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19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65D19-0868-814C-6EEC-468161A1E155}"/>
              </a:ext>
            </a:extLst>
          </p:cNvPr>
          <p:cNvSpPr txBox="1"/>
          <p:nvPr/>
        </p:nvSpPr>
        <p:spPr>
          <a:xfrm>
            <a:off x="4405029" y="1412700"/>
            <a:ext cx="3000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삽입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3A3D5-E115-C58B-63AC-940B8002F4CC}"/>
              </a:ext>
            </a:extLst>
          </p:cNvPr>
          <p:cNvSpPr txBox="1"/>
          <p:nvPr/>
        </p:nvSpPr>
        <p:spPr>
          <a:xfrm>
            <a:off x="1574981" y="2689392"/>
            <a:ext cx="907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삽입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필수 정보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데이터를 이름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카테고리와 함께 목록에 추가한다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B582C-23A1-3D19-9F8B-A32608D56CF9}"/>
              </a:ext>
            </a:extLst>
          </p:cNvPr>
          <p:cNvSpPr txBox="1"/>
          <p:nvPr/>
        </p:nvSpPr>
        <p:spPr>
          <a:xfrm>
            <a:off x="1574980" y="3410094"/>
            <a:ext cx="898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삽입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 정보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의류 데이터를 사진과 함께 목록에 추가한다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181EC-CFBB-4BC7-3416-982C6E594616}"/>
              </a:ext>
            </a:extLst>
          </p:cNvPr>
          <p:cNvSpPr txBox="1"/>
          <p:nvPr/>
        </p:nvSpPr>
        <p:spPr>
          <a:xfrm>
            <a:off x="1574980" y="4130796"/>
            <a:ext cx="898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삽입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 정보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 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데이터를 태그와 함께 목록에 추가한다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CAD9C-ACC6-24C4-3013-38B38B7C6890}"/>
              </a:ext>
            </a:extLst>
          </p:cNvPr>
          <p:cNvSpPr txBox="1"/>
          <p:nvPr/>
        </p:nvSpPr>
        <p:spPr>
          <a:xfrm>
            <a:off x="1574980" y="4851498"/>
            <a:ext cx="848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제거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 데이터를 목록에서 제거한다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749B9ED4-8BF5-2661-CE72-080B89DC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CEDEE35F-95D0-E2A3-DF4F-18043923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6E2A3766-446F-0979-490D-E2C7E8A0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57123"/>
            <a:ext cx="307777" cy="307777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40B349AF-E6EB-6B41-96DA-9B920753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2275"/>
            <a:ext cx="307777" cy="3077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637E35-E1AF-BF20-6AFC-1E9611886678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54D378-EAAD-5B79-7507-108A6EE86122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0877E-3498-DD81-734F-60D4CEC63835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0C9FA4-E2BA-EA8D-8708-EB8C4690D111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2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55FAFE-A9A6-6F3C-077D-8333465E51BF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5CE7D-D6BD-CBE5-DF3C-1278A80C9AFC}"/>
              </a:ext>
            </a:extLst>
          </p:cNvPr>
          <p:cNvSpPr txBox="1"/>
          <p:nvPr/>
        </p:nvSpPr>
        <p:spPr>
          <a:xfrm>
            <a:off x="4404405" y="1413958"/>
            <a:ext cx="214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71829-6B3A-A63B-E3BE-73B2538A671A}"/>
              </a:ext>
            </a:extLst>
          </p:cNvPr>
          <p:cNvSpPr txBox="1"/>
          <p:nvPr/>
        </p:nvSpPr>
        <p:spPr>
          <a:xfrm>
            <a:off x="1574982" y="2689392"/>
            <a:ext cx="58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이름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이름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9931B-00E6-FA0A-C780-4F4D5334EAE1}"/>
              </a:ext>
            </a:extLst>
          </p:cNvPr>
          <p:cNvSpPr txBox="1"/>
          <p:nvPr/>
        </p:nvSpPr>
        <p:spPr>
          <a:xfrm>
            <a:off x="1574981" y="3410094"/>
            <a:ext cx="67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의류 카테고리 수정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카테고리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DD414-6E9F-26C8-25B3-B2D88C2E9BE6}"/>
              </a:ext>
            </a:extLst>
          </p:cNvPr>
          <p:cNvSpPr txBox="1"/>
          <p:nvPr/>
        </p:nvSpPr>
        <p:spPr>
          <a:xfrm>
            <a:off x="1574980" y="4130796"/>
            <a:ext cx="55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사진을 수정한다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C2650-F66F-A99C-DA27-F445EFBB02C5}"/>
              </a:ext>
            </a:extLst>
          </p:cNvPr>
          <p:cNvSpPr txBox="1"/>
          <p:nvPr/>
        </p:nvSpPr>
        <p:spPr>
          <a:xfrm>
            <a:off x="1574980" y="4851498"/>
            <a:ext cx="640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태그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태그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4A6B33F8-9D31-A07F-2D26-DDFB92593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96313612-DCE0-3AFC-BE0C-120374C7A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5946E054-23F4-F6FB-1D3E-A9810D832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57123"/>
            <a:ext cx="307777" cy="30777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AD7039E9-02C7-5697-1DCC-24EE8F7F0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2275"/>
            <a:ext cx="307777" cy="3077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C7E2A3-07EE-7237-1FBF-0A90250A9385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26474-7E7A-87C9-468B-15B8DC683BCE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4535D-8F55-C33F-6550-E110DD13AB68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4AF34F-897C-E5B0-F3A8-C64A9E1CBC3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7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075208-B6C7-6348-C05F-9D09D5985BA5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4926F-4620-C6A7-E928-54836F9A2AB8}"/>
              </a:ext>
            </a:extLst>
          </p:cNvPr>
          <p:cNvSpPr txBox="1"/>
          <p:nvPr/>
        </p:nvSpPr>
        <p:spPr>
          <a:xfrm>
            <a:off x="4407613" y="1419315"/>
            <a:ext cx="219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조회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885F04-39A5-03B1-5433-BA1BF32DFCCF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의류 이름 검색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찾고자 하는 의류를 이름으로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831C9-CDC0-D89E-5A2F-E38CBC7B50CA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카테고리 검색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찾고자 하는 의류를 카테고리로 검색한다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6D59F4B3-D019-7FBC-DA88-C4706148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4DBE2AF8-B623-CB35-9115-03EA95A5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941307-C841-7B97-F4B5-14BA2E8BD0D8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태그 검색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찾고자 하는 의류를 태그로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9B67C911-D75F-675A-25E1-73CBFB6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67013B-F903-F250-4329-36CAA583D589}"/>
              </a:ext>
            </a:extLst>
          </p:cNvPr>
          <p:cNvSpPr txBox="1"/>
          <p:nvPr/>
        </p:nvSpPr>
        <p:spPr>
          <a:xfrm>
            <a:off x="1574982" y="2689392"/>
            <a:ext cx="86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정보를 제공한다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D9B7B7-7EDD-4A49-2299-C2DC5AE56F90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목록 조회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의류 목록 검색 빈도수를 내림차순으로 정렬하여 제공한다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BCA6892A-26B5-E8F7-ACE5-EC178B2F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9CA6E7C1-1ABA-77BA-35C1-35B4409A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8FAC44-E55B-B5F3-B9B1-0CFFF55D4FC9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4B144C-E21B-D2BF-A943-84D72F3295B5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79303-97BB-DEED-F2C0-FA6DE870BB2E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E28AF7-C55B-D954-EDAE-930B3705CB4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8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15854C-BB4C-BDE9-3C97-4BDF756C33A7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DB637-797F-4FCE-41F7-E2CD8B880651}"/>
              </a:ext>
            </a:extLst>
          </p:cNvPr>
          <p:cNvSpPr txBox="1"/>
          <p:nvPr/>
        </p:nvSpPr>
        <p:spPr>
          <a:xfrm>
            <a:off x="4401384" y="1415916"/>
            <a:ext cx="235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날씨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EB93-2762-1568-C7B2-972567617461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의류 착용 사진을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F7641-380C-4E22-631B-28628A6C2017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삭제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의류 착용 사진을 삭제한다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B9C250C8-B206-A2A7-AEAE-23875B9AC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0C496597-F67F-0AB5-0287-D46264B2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D9C91C-372F-21AE-88DC-7E8790BFF505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조회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의류 착용 사진을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6D5DC976-FDAD-12CE-53C4-55ABEC54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6C3807-227C-1977-1E38-51DE5AE373A5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날씨 정보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날짜의 날씨 정보를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19B787-9A69-E4E8-FAB2-65414A046E91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등록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캘린더에 의류 착용 사진을 등록한다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2B0AC863-A750-048F-BE36-6BCB5440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7" name="그래픽 26" descr="배지 체크 표시1 단색으로 채워진">
            <a:extLst>
              <a:ext uri="{FF2B5EF4-FFF2-40B4-BE49-F238E27FC236}">
                <a16:creationId xmlns:a16="http://schemas.microsoft.com/office/drawing/2014/main" id="{4514B1A8-9671-9E99-C712-A550DC4B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2D2676-9A1F-5F56-8E5B-DCBF6C4E1723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92ED46-2A53-99FA-84FB-15E7579140C8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008A90-CB15-A4AB-6901-93869723CB31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8F1B9-AAA0-CCEE-C70E-1C2F2F03017D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66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671</Words>
  <Application>Microsoft Office PowerPoint</Application>
  <PresentationFormat>와이드스크린</PresentationFormat>
  <Paragraphs>221</Paragraphs>
  <Slides>33</Slides>
  <Notes>0</Notes>
  <HiddenSlides>1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HY헤드라인M</vt:lpstr>
      <vt:lpstr>HY견고딕</vt:lpstr>
      <vt:lpstr>Arial</vt:lpstr>
      <vt:lpstr>맑은 고딕</vt:lpstr>
      <vt:lpstr>Office 테마</vt:lpstr>
      <vt:lpstr>Hanger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Hanger</dc:title>
  <dc:creator>고명세</dc:creator>
  <cp:lastModifiedBy>고명세</cp:lastModifiedBy>
  <cp:revision>63</cp:revision>
  <dcterms:created xsi:type="dcterms:W3CDTF">2022-06-08T03:03:09Z</dcterms:created>
  <dcterms:modified xsi:type="dcterms:W3CDTF">2022-06-16T14:50:30Z</dcterms:modified>
</cp:coreProperties>
</file>